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55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6FFE-E06E-4447-86B4-93F120252C08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EC11E-5543-43A0-AB05-3611F35EE6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64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6FFE-E06E-4447-86B4-93F120252C08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EC11E-5543-43A0-AB05-3611F35EE6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842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6FFE-E06E-4447-86B4-93F120252C08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EC11E-5543-43A0-AB05-3611F35EE6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4087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6FFE-E06E-4447-86B4-93F120252C08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EC11E-5543-43A0-AB05-3611F35EE6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1057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6FFE-E06E-4447-86B4-93F120252C08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EC11E-5543-43A0-AB05-3611F35EE6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614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6FFE-E06E-4447-86B4-93F120252C08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EC11E-5543-43A0-AB05-3611F35EE6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2699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6FFE-E06E-4447-86B4-93F120252C08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EC11E-5543-43A0-AB05-3611F35EE6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5110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6FFE-E06E-4447-86B4-93F120252C08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EC11E-5543-43A0-AB05-3611F35EE6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671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6FFE-E06E-4447-86B4-93F120252C08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EC11E-5543-43A0-AB05-3611F35EE6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1904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6FFE-E06E-4447-86B4-93F120252C08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EC11E-5543-43A0-AB05-3611F35EE6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7256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B6FFE-E06E-4447-86B4-93F120252C08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FEC11E-5543-43A0-AB05-3611F35EE6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0292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AB6FFE-E06E-4447-86B4-93F120252C08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9FEC11E-5543-43A0-AB05-3611F35EE6D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340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05FB875-2A35-0DF9-FFFA-E442212440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2F3256E-E798-E88C-BC5D-8B702D940B9C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A1C44C99-71A6-DC9B-0AFB-C016CF2C0C76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869905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2026-06-01T13:16:42Z</dcterms:created>
  <dcterms:modified xsi:type="dcterms:W3CDTF">2026-06-01T13:17:08Z</dcterms:modified>
</cp:coreProperties>
</file>